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6576000" cy="20574000"/>
  <p:notesSz cx="6858000" cy="9144000"/>
  <p:defaultTextStyle>
    <a:defPPr>
      <a:defRPr lang="en-US"/>
    </a:defPPr>
    <a:lvl1pPr algn="l" defTabSz="3152109" rtl="0" fontAlgn="base">
      <a:spcBef>
        <a:spcPct val="0"/>
      </a:spcBef>
      <a:spcAft>
        <a:spcPct val="0"/>
      </a:spcAft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1575185" indent="-1073911" algn="l" defTabSz="3152109" rtl="0" fontAlgn="base">
      <a:spcBef>
        <a:spcPct val="0"/>
      </a:spcBef>
      <a:spcAft>
        <a:spcPct val="0"/>
      </a:spcAft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3152109" indent="-2149561" algn="l" defTabSz="3152109" rtl="0" fontAlgn="base">
      <a:spcBef>
        <a:spcPct val="0"/>
      </a:spcBef>
      <a:spcAft>
        <a:spcPct val="0"/>
      </a:spcAft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4727293" indent="-3223471" algn="l" defTabSz="3152109" rtl="0" fontAlgn="base">
      <a:spcBef>
        <a:spcPct val="0"/>
      </a:spcBef>
      <a:spcAft>
        <a:spcPct val="0"/>
      </a:spcAft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6304218" indent="-4299121" algn="l" defTabSz="3152109" rtl="0" fontAlgn="base">
      <a:spcBef>
        <a:spcPct val="0"/>
      </a:spcBef>
      <a:spcAft>
        <a:spcPct val="0"/>
      </a:spcAft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506370" algn="l" defTabSz="1002548" rtl="0" eaLnBrk="1" latinLnBrk="1" hangingPunct="1"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3007644" algn="l" defTabSz="1002548" rtl="0" eaLnBrk="1" latinLnBrk="1" hangingPunct="1"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508919" algn="l" defTabSz="1002548" rtl="0" eaLnBrk="1" latinLnBrk="1" hangingPunct="1"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4010193" algn="l" defTabSz="1002548" rtl="0" eaLnBrk="1" latinLnBrk="1" hangingPunct="1">
      <a:defRPr sz="6249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8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94660"/>
  </p:normalViewPr>
  <p:slideViewPr>
    <p:cSldViewPr>
      <p:cViewPr varScale="1">
        <p:scale>
          <a:sx n="36" d="100"/>
          <a:sy n="36" d="100"/>
        </p:scale>
        <p:origin x="1296" y="276"/>
      </p:cViewPr>
      <p:guideLst>
        <p:guide orient="horz" pos="648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6391282"/>
            <a:ext cx="31089600" cy="4410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1658600"/>
            <a:ext cx="25603200" cy="5257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7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5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301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7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52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02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603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20303-6ED3-4A9A-A66B-2ACB6B02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1D00-6637-4937-8D93-529B0B79E2AA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8B190-1227-4FAF-A253-FE6F22BC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C6097-D64A-4939-AA80-80DF91A4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ED85E9-4120-47C1-9688-6D011B5050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005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53" y="824145"/>
            <a:ext cx="32919096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453" y="4800252"/>
            <a:ext cx="32919096" cy="13578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6FE5-DE86-4484-A25A-3BCCF9DA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BE3D-2D82-4D92-AA22-E260F8891A50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EFB7E-F0AB-4859-B274-BDBC6AD3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73CFC-4703-417C-AA1E-2C434233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55DA8F-41C6-4F73-BDDB-76138B977C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019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59753" y="2262194"/>
            <a:ext cx="30118047" cy="482203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2903" y="2262194"/>
            <a:ext cx="89757252" cy="48220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C2D46-82D1-4F0D-8529-432CF141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2FFA-155D-467E-BEA0-144AD3E95190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20DBD-73E1-46D2-93E5-5C196CB1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7217-5DE8-48A5-B5D7-D25E788F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EF891A-94D0-4597-BF64-263242FB08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056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53" y="824145"/>
            <a:ext cx="32919096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453" y="4800252"/>
            <a:ext cx="32919096" cy="135783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6A77B-BF9D-44E0-90D0-37112D10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EE7D-6BE5-4405-9EFA-BCF33422F69F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BCAE1-D8D0-4542-8DC8-D1695A54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5E9E-5765-42E3-9AF3-0E3D4943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0816C0-DDA5-4E95-A17E-D6817B7E3B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273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3220703"/>
            <a:ext cx="31089600" cy="4086225"/>
          </a:xfrm>
          <a:prstGeom prst="rect">
            <a:avLst/>
          </a:prstGeom>
        </p:spPr>
        <p:txBody>
          <a:bodyPr anchor="t"/>
          <a:lstStyle>
            <a:lvl1pPr algn="l">
              <a:defRPr sz="1380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8720144"/>
            <a:ext cx="31089600" cy="45005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904">
                <a:solidFill>
                  <a:schemeClr val="tx1">
                    <a:tint val="75000"/>
                  </a:schemeClr>
                </a:solidFill>
              </a:defRPr>
            </a:lvl1pPr>
            <a:lvl2pPr marL="1575426" indent="0">
              <a:buNone/>
              <a:defRPr sz="6247">
                <a:solidFill>
                  <a:schemeClr val="tx1">
                    <a:tint val="75000"/>
                  </a:schemeClr>
                </a:solidFill>
              </a:defRPr>
            </a:lvl2pPr>
            <a:lvl3pPr marL="3150854" indent="0">
              <a:buNone/>
              <a:defRPr sz="5480">
                <a:solidFill>
                  <a:schemeClr val="tx1">
                    <a:tint val="75000"/>
                  </a:schemeClr>
                </a:solidFill>
              </a:defRPr>
            </a:lvl3pPr>
            <a:lvl4pPr marL="4726280" indent="0">
              <a:buNone/>
              <a:defRPr sz="4822">
                <a:solidFill>
                  <a:schemeClr val="tx1">
                    <a:tint val="75000"/>
                  </a:schemeClr>
                </a:solidFill>
              </a:defRPr>
            </a:lvl4pPr>
            <a:lvl5pPr marL="6301707" indent="0">
              <a:buNone/>
              <a:defRPr sz="4822">
                <a:solidFill>
                  <a:schemeClr val="tx1">
                    <a:tint val="75000"/>
                  </a:schemeClr>
                </a:solidFill>
              </a:defRPr>
            </a:lvl5pPr>
            <a:lvl6pPr marL="7877134" indent="0">
              <a:buNone/>
              <a:defRPr sz="4822">
                <a:solidFill>
                  <a:schemeClr val="tx1">
                    <a:tint val="75000"/>
                  </a:schemeClr>
                </a:solidFill>
              </a:defRPr>
            </a:lvl6pPr>
            <a:lvl7pPr marL="9452561" indent="0">
              <a:buNone/>
              <a:defRPr sz="4822">
                <a:solidFill>
                  <a:schemeClr val="tx1">
                    <a:tint val="75000"/>
                  </a:schemeClr>
                </a:solidFill>
              </a:defRPr>
            </a:lvl7pPr>
            <a:lvl8pPr marL="11027987" indent="0">
              <a:buNone/>
              <a:defRPr sz="4822">
                <a:solidFill>
                  <a:schemeClr val="tx1">
                    <a:tint val="75000"/>
                  </a:schemeClr>
                </a:solidFill>
              </a:defRPr>
            </a:lvl8pPr>
            <a:lvl9pPr marL="12603414" indent="0">
              <a:buNone/>
              <a:defRPr sz="48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B2E7E-5F17-4B7C-A5CC-590E4A20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5385-66AE-433F-8885-932A0751D1D2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60C98-6D8B-4CAA-ABEE-0477CCB3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C8D74-D06A-4EC9-8B86-E14D747C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469819-7731-4F13-840C-3692129EA5D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809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53" y="824145"/>
            <a:ext cx="32919096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2904" y="13187365"/>
            <a:ext cx="59937652" cy="37295136"/>
          </a:xfrm>
          <a:prstGeom prst="rect">
            <a:avLst/>
          </a:prstGeom>
        </p:spPr>
        <p:txBody>
          <a:bodyPr/>
          <a:lstStyle>
            <a:lvl1pPr>
              <a:defRPr sz="9644"/>
            </a:lvl1pPr>
            <a:lvl2pPr>
              <a:defRPr sz="8219"/>
            </a:lvl2pPr>
            <a:lvl3pPr>
              <a:defRPr sz="6904"/>
            </a:lvl3pPr>
            <a:lvl4pPr>
              <a:defRPr sz="6247"/>
            </a:lvl4pPr>
            <a:lvl5pPr>
              <a:defRPr sz="6247"/>
            </a:lvl5pPr>
            <a:lvl6pPr>
              <a:defRPr sz="6247"/>
            </a:lvl6pPr>
            <a:lvl7pPr>
              <a:defRPr sz="6247"/>
            </a:lvl7pPr>
            <a:lvl8pPr>
              <a:defRPr sz="6247"/>
            </a:lvl8pPr>
            <a:lvl9pPr>
              <a:defRPr sz="62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0155" y="13187365"/>
            <a:ext cx="59937648" cy="37295136"/>
          </a:xfrm>
          <a:prstGeom prst="rect">
            <a:avLst/>
          </a:prstGeom>
        </p:spPr>
        <p:txBody>
          <a:bodyPr/>
          <a:lstStyle>
            <a:lvl1pPr>
              <a:defRPr sz="9644"/>
            </a:lvl1pPr>
            <a:lvl2pPr>
              <a:defRPr sz="8219"/>
            </a:lvl2pPr>
            <a:lvl3pPr>
              <a:defRPr sz="6904"/>
            </a:lvl3pPr>
            <a:lvl4pPr>
              <a:defRPr sz="6247"/>
            </a:lvl4pPr>
            <a:lvl5pPr>
              <a:defRPr sz="6247"/>
            </a:lvl5pPr>
            <a:lvl6pPr>
              <a:defRPr sz="6247"/>
            </a:lvl6pPr>
            <a:lvl7pPr>
              <a:defRPr sz="6247"/>
            </a:lvl7pPr>
            <a:lvl8pPr>
              <a:defRPr sz="6247"/>
            </a:lvl8pPr>
            <a:lvl9pPr>
              <a:defRPr sz="62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1520DC-CE62-40C2-9D58-A7164D02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8C9C-CE00-4119-A052-9FEBB01AD0F7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46A982-F23F-4745-AD6E-2A61E5E0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DBABBB-2AC4-41D2-903E-7523451BA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FA2FDA-1A98-4261-BCE7-2E5C3A7EFA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90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23914"/>
            <a:ext cx="32918400" cy="3429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3" y="4605340"/>
            <a:ext cx="16160753" cy="1919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219" b="1"/>
            </a:lvl1pPr>
            <a:lvl2pPr marL="1575426" indent="0">
              <a:buNone/>
              <a:defRPr sz="6904" b="1"/>
            </a:lvl2pPr>
            <a:lvl3pPr marL="3150854" indent="0">
              <a:buNone/>
              <a:defRPr sz="6247" b="1"/>
            </a:lvl3pPr>
            <a:lvl4pPr marL="4726280" indent="0">
              <a:buNone/>
              <a:defRPr sz="5480" b="1"/>
            </a:lvl4pPr>
            <a:lvl5pPr marL="6301707" indent="0">
              <a:buNone/>
              <a:defRPr sz="5480" b="1"/>
            </a:lvl5pPr>
            <a:lvl6pPr marL="7877134" indent="0">
              <a:buNone/>
              <a:defRPr sz="5480" b="1"/>
            </a:lvl6pPr>
            <a:lvl7pPr marL="9452561" indent="0">
              <a:buNone/>
              <a:defRPr sz="5480" b="1"/>
            </a:lvl7pPr>
            <a:lvl8pPr marL="11027987" indent="0">
              <a:buNone/>
              <a:defRPr sz="5480" b="1"/>
            </a:lvl8pPr>
            <a:lvl9pPr marL="12603414" indent="0">
              <a:buNone/>
              <a:defRPr sz="5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3" y="6524626"/>
            <a:ext cx="16160753" cy="11853864"/>
          </a:xfrm>
          <a:prstGeom prst="rect">
            <a:avLst/>
          </a:prstGeom>
        </p:spPr>
        <p:txBody>
          <a:bodyPr/>
          <a:lstStyle>
            <a:lvl1pPr>
              <a:defRPr sz="8219"/>
            </a:lvl1pPr>
            <a:lvl2pPr>
              <a:defRPr sz="6904"/>
            </a:lvl2pPr>
            <a:lvl3pPr>
              <a:defRPr sz="6247"/>
            </a:lvl3pPr>
            <a:lvl4pPr>
              <a:defRPr sz="5480"/>
            </a:lvl4pPr>
            <a:lvl5pPr>
              <a:defRPr sz="5480"/>
            </a:lvl5pPr>
            <a:lvl6pPr>
              <a:defRPr sz="5480"/>
            </a:lvl6pPr>
            <a:lvl7pPr>
              <a:defRPr sz="5480"/>
            </a:lvl7pPr>
            <a:lvl8pPr>
              <a:defRPr sz="5480"/>
            </a:lvl8pPr>
            <a:lvl9pPr>
              <a:defRPr sz="5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4" y="4605340"/>
            <a:ext cx="16167101" cy="1919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219" b="1"/>
            </a:lvl1pPr>
            <a:lvl2pPr marL="1575426" indent="0">
              <a:buNone/>
              <a:defRPr sz="6904" b="1"/>
            </a:lvl2pPr>
            <a:lvl3pPr marL="3150854" indent="0">
              <a:buNone/>
              <a:defRPr sz="6247" b="1"/>
            </a:lvl3pPr>
            <a:lvl4pPr marL="4726280" indent="0">
              <a:buNone/>
              <a:defRPr sz="5480" b="1"/>
            </a:lvl4pPr>
            <a:lvl5pPr marL="6301707" indent="0">
              <a:buNone/>
              <a:defRPr sz="5480" b="1"/>
            </a:lvl5pPr>
            <a:lvl6pPr marL="7877134" indent="0">
              <a:buNone/>
              <a:defRPr sz="5480" b="1"/>
            </a:lvl6pPr>
            <a:lvl7pPr marL="9452561" indent="0">
              <a:buNone/>
              <a:defRPr sz="5480" b="1"/>
            </a:lvl7pPr>
            <a:lvl8pPr marL="11027987" indent="0">
              <a:buNone/>
              <a:defRPr sz="5480" b="1"/>
            </a:lvl8pPr>
            <a:lvl9pPr marL="12603414" indent="0">
              <a:buNone/>
              <a:defRPr sz="5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4" y="6524626"/>
            <a:ext cx="16167101" cy="11853864"/>
          </a:xfrm>
          <a:prstGeom prst="rect">
            <a:avLst/>
          </a:prstGeom>
        </p:spPr>
        <p:txBody>
          <a:bodyPr/>
          <a:lstStyle>
            <a:lvl1pPr>
              <a:defRPr sz="8219"/>
            </a:lvl1pPr>
            <a:lvl2pPr>
              <a:defRPr sz="6904"/>
            </a:lvl2pPr>
            <a:lvl3pPr>
              <a:defRPr sz="6247"/>
            </a:lvl3pPr>
            <a:lvl4pPr>
              <a:defRPr sz="5480"/>
            </a:lvl4pPr>
            <a:lvl5pPr>
              <a:defRPr sz="5480"/>
            </a:lvl5pPr>
            <a:lvl6pPr>
              <a:defRPr sz="5480"/>
            </a:lvl6pPr>
            <a:lvl7pPr>
              <a:defRPr sz="5480"/>
            </a:lvl7pPr>
            <a:lvl8pPr>
              <a:defRPr sz="5480"/>
            </a:lvl8pPr>
            <a:lvl9pPr>
              <a:defRPr sz="5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C73C74-A416-41DD-82C3-A40FE559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258C-A7E5-4FD3-B833-1EBEC53D1A6B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C2EDE1-8239-456B-9870-FDB85CA6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54BD7E-8321-4390-AB82-29A97B39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66AF3D-1D1B-4680-A0D8-303FA974FD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379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53" y="824145"/>
            <a:ext cx="32919096" cy="3429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344E26A-8F14-4CC3-BD24-91D3F159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1EE7B-5DA7-4D6F-93BF-29CD8530F46C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279AE05-0DE0-43E5-8862-ACA065561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8B0B59-60B0-4CCA-9DEC-26D0AE84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BE2D5-1D2E-42F8-B9C9-F85816AA373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047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A8BA35-7DCB-4C8D-B65B-3A639492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C572C-B3EC-44D2-BA6B-20FC3B0A07C9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E4DBAB-164B-41C9-A2E7-C53E1B1F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9454BB-DB9A-462D-B6E8-711FF521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AACEE-96DD-45C9-8CF0-41D8A2EBFC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749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0" userDrawn="1">
          <p15:clr>
            <a:srgbClr val="FBAE40"/>
          </p15:clr>
        </p15:guide>
        <p15:guide id="2" pos="115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6" y="819150"/>
            <a:ext cx="12033250" cy="3486150"/>
          </a:xfrm>
          <a:prstGeom prst="rect">
            <a:avLst/>
          </a:prstGeom>
        </p:spPr>
        <p:txBody>
          <a:bodyPr anchor="b"/>
          <a:lstStyle>
            <a:lvl1pPr algn="l">
              <a:defRPr sz="690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3" y="819156"/>
            <a:ext cx="20447001" cy="17559338"/>
          </a:xfrm>
          <a:prstGeom prst="rect">
            <a:avLst/>
          </a:prstGeom>
        </p:spPr>
        <p:txBody>
          <a:bodyPr/>
          <a:lstStyle>
            <a:lvl1pPr>
              <a:defRPr sz="11069"/>
            </a:lvl1pPr>
            <a:lvl2pPr>
              <a:defRPr sz="9644"/>
            </a:lvl2pPr>
            <a:lvl3pPr>
              <a:defRPr sz="8219"/>
            </a:lvl3pPr>
            <a:lvl4pPr>
              <a:defRPr sz="6904"/>
            </a:lvl4pPr>
            <a:lvl5pPr>
              <a:defRPr sz="6904"/>
            </a:lvl5pPr>
            <a:lvl6pPr>
              <a:defRPr sz="6904"/>
            </a:lvl6pPr>
            <a:lvl7pPr>
              <a:defRPr sz="6904"/>
            </a:lvl7pPr>
            <a:lvl8pPr>
              <a:defRPr sz="6904"/>
            </a:lvl8pPr>
            <a:lvl9pPr>
              <a:defRPr sz="69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6" y="4305302"/>
            <a:ext cx="12033250" cy="140731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22"/>
            </a:lvl1pPr>
            <a:lvl2pPr marL="1575426" indent="0">
              <a:buNone/>
              <a:defRPr sz="4055"/>
            </a:lvl2pPr>
            <a:lvl3pPr marL="3150854" indent="0">
              <a:buNone/>
              <a:defRPr sz="3397"/>
            </a:lvl3pPr>
            <a:lvl4pPr marL="4726280" indent="0">
              <a:buNone/>
              <a:defRPr sz="3069"/>
            </a:lvl4pPr>
            <a:lvl5pPr marL="6301707" indent="0">
              <a:buNone/>
              <a:defRPr sz="3069"/>
            </a:lvl5pPr>
            <a:lvl6pPr marL="7877134" indent="0">
              <a:buNone/>
              <a:defRPr sz="3069"/>
            </a:lvl6pPr>
            <a:lvl7pPr marL="9452561" indent="0">
              <a:buNone/>
              <a:defRPr sz="3069"/>
            </a:lvl7pPr>
            <a:lvl8pPr marL="11027987" indent="0">
              <a:buNone/>
              <a:defRPr sz="3069"/>
            </a:lvl8pPr>
            <a:lvl9pPr marL="12603414" indent="0">
              <a:buNone/>
              <a:defRPr sz="30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F676EC-E22D-4F45-A687-E9CED0C0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5D89D-5CC0-4EAC-8617-68192336F5C6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DDFE6-D365-4DAE-88E4-DA6BD23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6EDF7-A1E8-4587-A6E3-A035A607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F634C3-6F52-4B47-AEFA-60219F5197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727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4" y="14401805"/>
            <a:ext cx="21945600" cy="1700213"/>
          </a:xfrm>
          <a:prstGeom prst="rect">
            <a:avLst/>
          </a:prstGeom>
        </p:spPr>
        <p:txBody>
          <a:bodyPr anchor="b"/>
          <a:lstStyle>
            <a:lvl1pPr algn="l">
              <a:defRPr sz="690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4" y="1838325"/>
            <a:ext cx="21945600" cy="12344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1069"/>
            </a:lvl1pPr>
            <a:lvl2pPr marL="1575426" indent="0">
              <a:buNone/>
              <a:defRPr sz="9644"/>
            </a:lvl2pPr>
            <a:lvl3pPr marL="3150854" indent="0">
              <a:buNone/>
              <a:defRPr sz="8219"/>
            </a:lvl3pPr>
            <a:lvl4pPr marL="4726280" indent="0">
              <a:buNone/>
              <a:defRPr sz="6904"/>
            </a:lvl4pPr>
            <a:lvl5pPr marL="6301707" indent="0">
              <a:buNone/>
              <a:defRPr sz="6904"/>
            </a:lvl5pPr>
            <a:lvl6pPr marL="7877134" indent="0">
              <a:buNone/>
              <a:defRPr sz="6904"/>
            </a:lvl6pPr>
            <a:lvl7pPr marL="9452561" indent="0">
              <a:buNone/>
              <a:defRPr sz="6904"/>
            </a:lvl7pPr>
            <a:lvl8pPr marL="11027987" indent="0">
              <a:buNone/>
              <a:defRPr sz="6904"/>
            </a:lvl8pPr>
            <a:lvl9pPr marL="12603414" indent="0">
              <a:buNone/>
              <a:defRPr sz="690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4" y="16102018"/>
            <a:ext cx="21945600" cy="241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22"/>
            </a:lvl1pPr>
            <a:lvl2pPr marL="1575426" indent="0">
              <a:buNone/>
              <a:defRPr sz="4055"/>
            </a:lvl2pPr>
            <a:lvl3pPr marL="3150854" indent="0">
              <a:buNone/>
              <a:defRPr sz="3397"/>
            </a:lvl3pPr>
            <a:lvl4pPr marL="4726280" indent="0">
              <a:buNone/>
              <a:defRPr sz="3069"/>
            </a:lvl4pPr>
            <a:lvl5pPr marL="6301707" indent="0">
              <a:buNone/>
              <a:defRPr sz="3069"/>
            </a:lvl5pPr>
            <a:lvl6pPr marL="7877134" indent="0">
              <a:buNone/>
              <a:defRPr sz="3069"/>
            </a:lvl6pPr>
            <a:lvl7pPr marL="9452561" indent="0">
              <a:buNone/>
              <a:defRPr sz="3069"/>
            </a:lvl7pPr>
            <a:lvl8pPr marL="11027987" indent="0">
              <a:buNone/>
              <a:defRPr sz="3069"/>
            </a:lvl8pPr>
            <a:lvl9pPr marL="12603414" indent="0">
              <a:buNone/>
              <a:defRPr sz="30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A083F3-FB3E-4D2D-8B37-E055D709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28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ABC5-F5C0-4EB8-92F6-1B29E3A31805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DEA0B1-6737-4467-8C32-E2EDD8C0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6453" y="19068586"/>
            <a:ext cx="11583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1CE7A4-DA95-4089-B6FB-10AA2D15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12453" y="19068586"/>
            <a:ext cx="8535096" cy="1095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172BC2-ABE5-4772-816F-56A7911C94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0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블러, 다채로움, 블루, 아쿠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80440DE-ED3E-F50D-4EEA-1ACD5CEA07F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1002" y="-8000997"/>
            <a:ext cx="20573999" cy="36576000"/>
          </a:xfrm>
          <a:prstGeom prst="rect">
            <a:avLst/>
          </a:prstGeom>
        </p:spPr>
      </p:pic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B89AAD0C-3C21-447C-89D1-12E9E8210F18}"/>
              </a:ext>
            </a:extLst>
          </p:cNvPr>
          <p:cNvSpPr/>
          <p:nvPr userDrawn="1"/>
        </p:nvSpPr>
        <p:spPr>
          <a:xfrm>
            <a:off x="228600" y="149617"/>
            <a:ext cx="36118800" cy="270527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1508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848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9D309DC-AAE3-A96A-97AE-F5E97FCEA2C2}"/>
              </a:ext>
            </a:extLst>
          </p:cNvPr>
          <p:cNvGrpSpPr/>
          <p:nvPr userDrawn="1"/>
        </p:nvGrpSpPr>
        <p:grpSpPr>
          <a:xfrm>
            <a:off x="30876670" y="149617"/>
            <a:ext cx="5165930" cy="2517383"/>
            <a:chOff x="30876670" y="149617"/>
            <a:chExt cx="5165930" cy="2517383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3FAAA7F-EC84-EFDD-A6F4-5251C1438342}"/>
                </a:ext>
              </a:extLst>
            </p:cNvPr>
            <p:cNvGrpSpPr/>
            <p:nvPr userDrawn="1"/>
          </p:nvGrpSpPr>
          <p:grpSpPr>
            <a:xfrm>
              <a:off x="30876670" y="149617"/>
              <a:ext cx="5165930" cy="2517383"/>
              <a:chOff x="30876670" y="149617"/>
              <a:chExt cx="5165930" cy="2517383"/>
            </a:xfrm>
          </p:grpSpPr>
          <p:pic>
            <p:nvPicPr>
              <p:cNvPr id="7" name="그림 6" descr="건물, 교통, 마천루, 스카이라인이(가) 표시된 사진&#10;&#10;자동 생성된 설명">
                <a:extLst>
                  <a:ext uri="{FF2B5EF4-FFF2-40B4-BE49-F238E27FC236}">
                    <a16:creationId xmlns:a16="http://schemas.microsoft.com/office/drawing/2014/main" id="{EC1E58AC-DC5D-F4BD-8066-09B17A8BE4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061400" y="1828800"/>
                <a:ext cx="1851224" cy="610422"/>
              </a:xfrm>
              <a:prstGeom prst="rect">
                <a:avLst/>
              </a:prstGeom>
            </p:spPr>
          </p:pic>
          <p:pic>
            <p:nvPicPr>
              <p:cNvPr id="3" name="그림 2" descr="빛, 원, 비눗방울, 밤이(가) 표시된 사진&#10;&#10;자동 생성된 설명">
                <a:extLst>
                  <a:ext uri="{FF2B5EF4-FFF2-40B4-BE49-F238E27FC236}">
                    <a16:creationId xmlns:a16="http://schemas.microsoft.com/office/drawing/2014/main" id="{56409AA6-04B2-E385-04B9-8A3C88BC76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6670" y="149617"/>
                <a:ext cx="5165930" cy="2517383"/>
              </a:xfrm>
              <a:prstGeom prst="rect">
                <a:avLst/>
              </a:prstGeom>
            </p:spPr>
          </p:pic>
        </p:grpSp>
        <p:pic>
          <p:nvPicPr>
            <p:cNvPr id="8" name="그림 7" descr="폰트, 스크린샷, 텍스트, 그래픽이(가) 표시된 사진&#10;&#10;AI가 생성한 콘텐츠는 부정확할 수 있습니다.">
              <a:extLst>
                <a:ext uri="{FF2B5EF4-FFF2-40B4-BE49-F238E27FC236}">
                  <a16:creationId xmlns:a16="http://schemas.microsoft.com/office/drawing/2014/main" id="{75E8D432-94DA-FE27-6FFC-B92F73776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716" y="914400"/>
              <a:ext cx="3264667" cy="148372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50672" rtl="0" fontAlgn="base">
        <a:spcBef>
          <a:spcPct val="0"/>
        </a:spcBef>
        <a:spcAft>
          <a:spcPct val="0"/>
        </a:spcAft>
        <a:defRPr sz="152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150672" rtl="0" fontAlgn="base">
        <a:spcBef>
          <a:spcPct val="0"/>
        </a:spcBef>
        <a:spcAft>
          <a:spcPct val="0"/>
        </a:spcAft>
        <a:defRPr sz="15233">
          <a:solidFill>
            <a:schemeClr val="tx1"/>
          </a:solidFill>
          <a:latin typeface="Calibri" panose="020F0502020204030204" pitchFamily="34" charset="0"/>
        </a:defRPr>
      </a:lvl2pPr>
      <a:lvl3pPr algn="ctr" defTabSz="3150672" rtl="0" fontAlgn="base">
        <a:spcBef>
          <a:spcPct val="0"/>
        </a:spcBef>
        <a:spcAft>
          <a:spcPct val="0"/>
        </a:spcAft>
        <a:defRPr sz="15233">
          <a:solidFill>
            <a:schemeClr val="tx1"/>
          </a:solidFill>
          <a:latin typeface="Calibri" panose="020F0502020204030204" pitchFamily="34" charset="0"/>
        </a:defRPr>
      </a:lvl3pPr>
      <a:lvl4pPr algn="ctr" defTabSz="3150672" rtl="0" fontAlgn="base">
        <a:spcBef>
          <a:spcPct val="0"/>
        </a:spcBef>
        <a:spcAft>
          <a:spcPct val="0"/>
        </a:spcAft>
        <a:defRPr sz="15233">
          <a:solidFill>
            <a:schemeClr val="tx1"/>
          </a:solidFill>
          <a:latin typeface="Calibri" panose="020F0502020204030204" pitchFamily="34" charset="0"/>
        </a:defRPr>
      </a:lvl4pPr>
      <a:lvl5pPr algn="ctr" defTabSz="3150672" rtl="0" fontAlgn="base">
        <a:spcBef>
          <a:spcPct val="0"/>
        </a:spcBef>
        <a:spcAft>
          <a:spcPct val="0"/>
        </a:spcAft>
        <a:defRPr sz="15233">
          <a:solidFill>
            <a:schemeClr val="tx1"/>
          </a:solidFill>
          <a:latin typeface="Calibri" panose="020F0502020204030204" pitchFamily="34" charset="0"/>
        </a:defRPr>
      </a:lvl5pPr>
      <a:lvl6pPr marL="501045" algn="ctr" defTabSz="3150672" rtl="0" fontAlgn="base">
        <a:spcBef>
          <a:spcPct val="0"/>
        </a:spcBef>
        <a:spcAft>
          <a:spcPct val="0"/>
        </a:spcAft>
        <a:defRPr sz="15233">
          <a:solidFill>
            <a:schemeClr val="tx1"/>
          </a:solidFill>
          <a:latin typeface="Calibri" panose="020F0502020204030204" pitchFamily="34" charset="0"/>
        </a:defRPr>
      </a:lvl6pPr>
      <a:lvl7pPr marL="1002091" algn="ctr" defTabSz="3150672" rtl="0" fontAlgn="base">
        <a:spcBef>
          <a:spcPct val="0"/>
        </a:spcBef>
        <a:spcAft>
          <a:spcPct val="0"/>
        </a:spcAft>
        <a:defRPr sz="15233">
          <a:solidFill>
            <a:schemeClr val="tx1"/>
          </a:solidFill>
          <a:latin typeface="Calibri" panose="020F0502020204030204" pitchFamily="34" charset="0"/>
        </a:defRPr>
      </a:lvl7pPr>
      <a:lvl8pPr marL="1503136" algn="ctr" defTabSz="3150672" rtl="0" fontAlgn="base">
        <a:spcBef>
          <a:spcPct val="0"/>
        </a:spcBef>
        <a:spcAft>
          <a:spcPct val="0"/>
        </a:spcAft>
        <a:defRPr sz="15233">
          <a:solidFill>
            <a:schemeClr val="tx1"/>
          </a:solidFill>
          <a:latin typeface="Calibri" panose="020F0502020204030204" pitchFamily="34" charset="0"/>
        </a:defRPr>
      </a:lvl8pPr>
      <a:lvl9pPr marL="2004182" algn="ctr" defTabSz="3150672" rtl="0" fontAlgn="base">
        <a:spcBef>
          <a:spcPct val="0"/>
        </a:spcBef>
        <a:spcAft>
          <a:spcPct val="0"/>
        </a:spcAft>
        <a:defRPr sz="1523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181285" indent="-1181285" algn="l" defTabSz="3150672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59160" indent="-982954" algn="l" defTabSz="3150672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44" kern="1200">
          <a:solidFill>
            <a:schemeClr val="tx1"/>
          </a:solidFill>
          <a:latin typeface="+mn-lt"/>
          <a:ea typeface="+mn-ea"/>
          <a:cs typeface="+mn-cs"/>
        </a:defRPr>
      </a:lvl2pPr>
      <a:lvl3pPr marL="3937035" indent="-786363" algn="l" defTabSz="3150672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219" kern="1200">
          <a:solidFill>
            <a:schemeClr val="tx1"/>
          </a:solidFill>
          <a:latin typeface="+mn-lt"/>
          <a:ea typeface="+mn-ea"/>
          <a:cs typeface="+mn-cs"/>
        </a:defRPr>
      </a:lvl3pPr>
      <a:lvl4pPr marL="5513241" indent="-786363" algn="l" defTabSz="3150672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904" kern="1200">
          <a:solidFill>
            <a:schemeClr val="tx1"/>
          </a:solidFill>
          <a:latin typeface="+mn-lt"/>
          <a:ea typeface="+mn-ea"/>
          <a:cs typeface="+mn-cs"/>
        </a:defRPr>
      </a:lvl4pPr>
      <a:lvl5pPr marL="7087706" indent="-786363" algn="l" defTabSz="3150672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904" kern="1200">
          <a:solidFill>
            <a:schemeClr val="tx1"/>
          </a:solidFill>
          <a:latin typeface="+mn-lt"/>
          <a:ea typeface="+mn-ea"/>
          <a:cs typeface="+mn-cs"/>
        </a:defRPr>
      </a:lvl5pPr>
      <a:lvl6pPr marL="8664847" indent="-787713" algn="l" defTabSz="3150854" rtl="0" eaLnBrk="1" latinLnBrk="0" hangingPunct="1">
        <a:spcBef>
          <a:spcPct val="20000"/>
        </a:spcBef>
        <a:buFont typeface="Arial" pitchFamily="34" charset="0"/>
        <a:buChar char="•"/>
        <a:defRPr sz="6904" kern="1200">
          <a:solidFill>
            <a:schemeClr val="tx1"/>
          </a:solidFill>
          <a:latin typeface="+mn-lt"/>
          <a:ea typeface="+mn-ea"/>
          <a:cs typeface="+mn-cs"/>
        </a:defRPr>
      </a:lvl6pPr>
      <a:lvl7pPr marL="10240274" indent="-787713" algn="l" defTabSz="3150854" rtl="0" eaLnBrk="1" latinLnBrk="0" hangingPunct="1">
        <a:spcBef>
          <a:spcPct val="20000"/>
        </a:spcBef>
        <a:buFont typeface="Arial" pitchFamily="34" charset="0"/>
        <a:buChar char="•"/>
        <a:defRPr sz="6904" kern="1200">
          <a:solidFill>
            <a:schemeClr val="tx1"/>
          </a:solidFill>
          <a:latin typeface="+mn-lt"/>
          <a:ea typeface="+mn-ea"/>
          <a:cs typeface="+mn-cs"/>
        </a:defRPr>
      </a:lvl7pPr>
      <a:lvl8pPr marL="11815700" indent="-787713" algn="l" defTabSz="3150854" rtl="0" eaLnBrk="1" latinLnBrk="0" hangingPunct="1">
        <a:spcBef>
          <a:spcPct val="20000"/>
        </a:spcBef>
        <a:buFont typeface="Arial" pitchFamily="34" charset="0"/>
        <a:buChar char="•"/>
        <a:defRPr sz="6904" kern="1200">
          <a:solidFill>
            <a:schemeClr val="tx1"/>
          </a:solidFill>
          <a:latin typeface="+mn-lt"/>
          <a:ea typeface="+mn-ea"/>
          <a:cs typeface="+mn-cs"/>
        </a:defRPr>
      </a:lvl8pPr>
      <a:lvl9pPr marL="13391128" indent="-787713" algn="l" defTabSz="3150854" rtl="0" eaLnBrk="1" latinLnBrk="0" hangingPunct="1">
        <a:spcBef>
          <a:spcPct val="20000"/>
        </a:spcBef>
        <a:buFont typeface="Arial" pitchFamily="34" charset="0"/>
        <a:buChar char="•"/>
        <a:defRPr sz="69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1pPr>
      <a:lvl2pPr marL="1575426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2pPr>
      <a:lvl3pPr marL="3150854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3pPr>
      <a:lvl4pPr marL="4726280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4pPr>
      <a:lvl5pPr marL="6301707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5pPr>
      <a:lvl6pPr marL="7877134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6pPr>
      <a:lvl7pPr marL="9452561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7pPr>
      <a:lvl8pPr marL="11027987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8pPr>
      <a:lvl9pPr marL="12603414" algn="l" defTabSz="3150854" rtl="0" eaLnBrk="1" latinLnBrk="0" hangingPunct="1">
        <a:defRPr sz="6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0" userDrawn="1">
          <p15:clr>
            <a:srgbClr val="F26B43"/>
          </p15:clr>
        </p15:guide>
        <p15:guide id="2" pos="11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24FF757-CAB3-3F61-5A6B-1EABC13E1D44}"/>
              </a:ext>
            </a:extLst>
          </p:cNvPr>
          <p:cNvGrpSpPr/>
          <p:nvPr/>
        </p:nvGrpSpPr>
        <p:grpSpPr>
          <a:xfrm>
            <a:off x="0" y="310336"/>
            <a:ext cx="36576000" cy="19993588"/>
            <a:chOff x="0" y="310336"/>
            <a:chExt cx="36576000" cy="199935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0A799B-8778-4F81-92C3-7027FDB5D792}"/>
                </a:ext>
              </a:extLst>
            </p:cNvPr>
            <p:cNvSpPr txBox="1"/>
            <p:nvPr/>
          </p:nvSpPr>
          <p:spPr>
            <a:xfrm>
              <a:off x="0" y="310336"/>
              <a:ext cx="36576000" cy="2462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ko-KR" sz="6000" dirty="0">
                  <a:solidFill>
                    <a:srgbClr val="0070C0"/>
                  </a:solidFill>
                  <a:latin typeface="Arial" panose="020B0604020202020204" pitchFamily="34" charset="0"/>
                  <a:ea typeface="굴림" panose="020B0600000101010101" pitchFamily="50" charset="-127"/>
                </a:rPr>
                <a:t>TITLE OF THE ABSTRACT</a:t>
              </a:r>
              <a:br>
                <a:rPr lang="en-US" altLang="ko-KR" sz="4000" dirty="0">
                  <a:solidFill>
                    <a:srgbClr val="0070C0"/>
                  </a:solidFill>
                  <a:latin typeface="Arial" panose="020B0604020202020204" pitchFamily="34" charset="0"/>
                  <a:ea typeface="굴림" panose="020B0600000101010101" pitchFamily="50" charset="-127"/>
                </a:rPr>
              </a:br>
              <a:r>
                <a:rPr lang="en-US" altLang="ko-KR" sz="4800" dirty="0">
                  <a:latin typeface="Arial" panose="020B0604020202020204" pitchFamily="34" charset="0"/>
                  <a:ea typeface="굴림" panose="020B0600000101010101" pitchFamily="50" charset="-127"/>
                </a:rPr>
                <a:t>NAMES OF THE ABSTRACT AUTHORS (emails</a:t>
              </a:r>
              <a:r>
                <a:rPr lang="en-US" altLang="ko-KR" sz="5400" dirty="0">
                  <a:latin typeface="Arial" panose="020B0604020202020204" pitchFamily="34" charset="0"/>
                  <a:ea typeface="굴림" panose="020B0600000101010101" pitchFamily="50" charset="-127"/>
                </a:rPr>
                <a:t>)</a:t>
              </a:r>
              <a:br>
                <a:rPr lang="en-US" altLang="ko-KR" sz="5400" dirty="0">
                  <a:latin typeface="Arial" panose="020B0604020202020204" pitchFamily="34" charset="0"/>
                  <a:ea typeface="굴림" panose="020B0600000101010101" pitchFamily="50" charset="-127"/>
                </a:rPr>
              </a:br>
              <a:r>
                <a:rPr lang="en-US" altLang="ko-KR" sz="4000" dirty="0">
                  <a:latin typeface="Arial" panose="020B0604020202020204" pitchFamily="34" charset="0"/>
                  <a:ea typeface="굴림" panose="020B0600000101010101" pitchFamily="50" charset="-127"/>
                </a:rPr>
                <a:t>AFFLIATIONS OF THE ABSTRACT AUTHORS </a:t>
              </a: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DAA4D9A3-66AC-4093-B75F-A937DD4B3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59250"/>
              <a:ext cx="3423781" cy="196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874963" fontAlgn="base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874963" fontAlgn="base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874963" fontAlgn="base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874963" fontAlgn="base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ko-KR" sz="4055" dirty="0">
                  <a:latin typeface="Arial" panose="020B0604020202020204" pitchFamily="34" charset="0"/>
                  <a:ea typeface="굴림" panose="020B0600000101010101" pitchFamily="50" charset="-127"/>
                </a:rPr>
                <a:t>Company or University Logo here</a:t>
              </a:r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24292C2C-085A-4958-A49C-6D889ECC587D}"/>
                </a:ext>
              </a:extLst>
            </p:cNvPr>
            <p:cNvSpPr/>
            <p:nvPr/>
          </p:nvSpPr>
          <p:spPr>
            <a:xfrm>
              <a:off x="304800" y="3178315"/>
              <a:ext cx="8802965" cy="171256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2AF80288-3022-4FF3-B50B-9EEC3C3BB015}"/>
                </a:ext>
              </a:extLst>
            </p:cNvPr>
            <p:cNvSpPr/>
            <p:nvPr/>
          </p:nvSpPr>
          <p:spPr>
            <a:xfrm>
              <a:off x="9359278" y="3178315"/>
              <a:ext cx="8802965" cy="171256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7C6D6F6C-B15F-4B06-AED6-E99D50C8AE4C}"/>
                </a:ext>
              </a:extLst>
            </p:cNvPr>
            <p:cNvSpPr/>
            <p:nvPr/>
          </p:nvSpPr>
          <p:spPr>
            <a:xfrm>
              <a:off x="18413757" y="3178315"/>
              <a:ext cx="8802965" cy="171256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11">
              <a:extLst>
                <a:ext uri="{FF2B5EF4-FFF2-40B4-BE49-F238E27FC236}">
                  <a16:creationId xmlns:a16="http://schemas.microsoft.com/office/drawing/2014/main" id="{7E60054C-D1E8-4822-84BC-16A6DB6191DF}"/>
                </a:ext>
              </a:extLst>
            </p:cNvPr>
            <p:cNvSpPr/>
            <p:nvPr/>
          </p:nvSpPr>
          <p:spPr>
            <a:xfrm>
              <a:off x="27468235" y="3178315"/>
              <a:ext cx="8802965" cy="171256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 altLang="ko-KR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776BAB64-D775-41AB-935B-A450BBEED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176850"/>
              <a:ext cx="8802965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dirty="0">
                  <a:latin typeface="Arial" panose="020B0604020202020204" pitchFamily="34" charset="0"/>
                  <a:ea typeface="굴림" panose="020B0600000101010101" pitchFamily="50" charset="-127"/>
                </a:rPr>
                <a:t>BACKGROUND</a:t>
              </a:r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7861D47E-4544-41DA-851D-42A55BCF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9278" y="3203091"/>
              <a:ext cx="8802965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dirty="0">
                  <a:latin typeface="Arial" panose="020B0604020202020204" pitchFamily="34" charset="0"/>
                  <a:ea typeface="굴림" panose="020B0600000101010101" pitchFamily="50" charset="-127"/>
                </a:rPr>
                <a:t>METHODS</a:t>
              </a:r>
            </a:p>
          </p:txBody>
        </p:sp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id="{F4E8E39E-7CCB-4B74-B835-388BD3623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7558" y="3203091"/>
              <a:ext cx="8802965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dirty="0">
                  <a:latin typeface="Arial" panose="020B0604020202020204" pitchFamily="34" charset="0"/>
                  <a:ea typeface="굴림" panose="020B0600000101010101" pitchFamily="50" charset="-127"/>
                </a:rPr>
                <a:t>RESULTS</a:t>
              </a:r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717536D7-59D6-41BB-B947-7BC4C957C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8235" y="3203091"/>
              <a:ext cx="8802965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dirty="0">
                  <a:latin typeface="Arial" panose="020B0604020202020204" pitchFamily="34" charset="0"/>
                  <a:ea typeface="굴림" panose="020B0600000101010101" pitchFamily="50" charset="-127"/>
                </a:rPr>
                <a:t>CONCLUSIONS</a:t>
              </a: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DA8EAF4A-032E-4CC2-8BB4-9BDBB796F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8235" y="16363550"/>
              <a:ext cx="8802965" cy="969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ko-KR" dirty="0">
                  <a:latin typeface="Arial" panose="020B0604020202020204" pitchFamily="34" charset="0"/>
                  <a:ea typeface="굴림" panose="020B0600000101010101" pitchFamily="50" charset="-127"/>
                </a:rPr>
                <a:t>REFERENCES</a:t>
              </a:r>
            </a:p>
          </p:txBody>
        </p:sp>
        <p:sp>
          <p:nvSpPr>
            <p:cNvPr id="36" name="TextBox 22">
              <a:extLst>
                <a:ext uri="{FF2B5EF4-FFF2-40B4-BE49-F238E27FC236}">
                  <a16:creationId xmlns:a16="http://schemas.microsoft.com/office/drawing/2014/main" id="{268DA3F4-C624-4C85-88F2-3487971D4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76" y="4142450"/>
              <a:ext cx="8635290" cy="5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pariatur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Excepteur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sint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occaecat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cupidatat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proident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sunt in culpa qui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officia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deserunt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mollit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id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50AFD75B-9F77-489E-A8FA-87F51BE83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6954" y="4142450"/>
              <a:ext cx="8635290" cy="13880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pariatur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Excepteur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sint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occaecat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cupidatat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proident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sunt in culpa qui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officia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deserunt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mollit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id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pariatur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Excepteur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sint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occaecat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cupidatat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proident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sunt in culpa qui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officia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deserunt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mollit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id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pariatur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Excepteur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sint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</a:p>
          </p:txBody>
        </p:sp>
        <p:sp>
          <p:nvSpPr>
            <p:cNvPr id="40" name="TextBox 28">
              <a:extLst>
                <a:ext uri="{FF2B5EF4-FFF2-40B4-BE49-F238E27FC236}">
                  <a16:creationId xmlns:a16="http://schemas.microsoft.com/office/drawing/2014/main" id="{6C619A2F-58D7-4BD3-8F75-E837E586A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1432" y="4123236"/>
              <a:ext cx="8635290" cy="13880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pariatur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Excepteur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sint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occaecat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cupidatat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proident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sunt in culpa qui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officia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deserunt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mollit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id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pariatur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Excepteur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sint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occaecat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cupidatat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proident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sunt in culpa qui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officia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deserunt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mollit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id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pariatur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Excepteur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sint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</a:p>
          </p:txBody>
        </p:sp>
        <p:sp>
          <p:nvSpPr>
            <p:cNvPr id="41" name="TextBox 29">
              <a:extLst>
                <a:ext uri="{FF2B5EF4-FFF2-40B4-BE49-F238E27FC236}">
                  <a16:creationId xmlns:a16="http://schemas.microsoft.com/office/drawing/2014/main" id="{94F372FE-A0A3-405F-9739-951350C24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35910" y="4123236"/>
              <a:ext cx="8635290" cy="895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2874963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pariatur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Excepteur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sint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occaecat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cupidatat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proident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sunt in culpa qui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officia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deserunt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mollit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id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Lorem ipsum dolor sit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amet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consectetur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adipisicing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sed do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eiusmod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tempor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incididunt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labore et dolore magna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Ut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enim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ad minim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veniam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,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quis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nostrud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exercitation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ullamco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laboris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nisi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ut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aliquip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ex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ea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commodo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consequat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. Duis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aute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irure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reprehenderit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in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voluptate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velit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esse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cillum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dolore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eu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fugiat</a:t>
              </a:r>
              <a:r>
                <a:rPr lang="en-US" altLang="ko-KR" sz="3200" dirty="0">
                  <a:latin typeface="Arial" panose="020B0604020202020204" pitchFamily="34" charset="0"/>
                  <a:ea typeface="굴림" panose="020B0600000101010101" pitchFamily="50" charset="-127"/>
                </a:rPr>
                <a:t> </a:t>
              </a:r>
              <a:r>
                <a:rPr lang="en-US" altLang="ko-KR" sz="3200" dirty="0" err="1">
                  <a:latin typeface="Arial" panose="020B0604020202020204" pitchFamily="34" charset="0"/>
                  <a:ea typeface="굴림" panose="020B0600000101010101" pitchFamily="50" charset="-127"/>
                </a:rPr>
                <a:t>nulla</a:t>
              </a:r>
              <a:endParaRPr lang="en-US" altLang="ko-KR" sz="3200" dirty="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719D55E5-42B1-426F-B292-CEACC0953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05014" y="17505124"/>
              <a:ext cx="8517699" cy="2251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874963" fontAlgn="base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874963" fontAlgn="base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874963" fontAlgn="base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874963" fontAlgn="base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Tx/>
                <a:buAutoNum type="arabicPeriod"/>
              </a:pPr>
              <a:r>
                <a:rPr lang="en-US" altLang="ko-KR" sz="3507" dirty="0" err="1">
                  <a:ea typeface="굴림" panose="020B0600000101010101" pitchFamily="50" charset="-127"/>
                </a:rPr>
                <a:t>Xxxxxxx</a:t>
              </a:r>
              <a:endParaRPr lang="en-US" altLang="ko-KR" sz="3507" dirty="0">
                <a:ea typeface="굴림" panose="020B0600000101010101" pitchFamily="50" charset="-127"/>
              </a:endParaRPr>
            </a:p>
            <a:p>
              <a:pPr>
                <a:buFontTx/>
                <a:buAutoNum type="arabicPeriod"/>
              </a:pPr>
              <a:r>
                <a:rPr lang="en-US" altLang="ko-KR" sz="3507" dirty="0" err="1">
                  <a:ea typeface="굴림" panose="020B0600000101010101" pitchFamily="50" charset="-127"/>
                </a:rPr>
                <a:t>Xxxxxxx</a:t>
              </a:r>
              <a:endParaRPr lang="en-US" altLang="ko-KR" sz="3507" dirty="0">
                <a:ea typeface="굴림" panose="020B0600000101010101" pitchFamily="50" charset="-127"/>
              </a:endParaRPr>
            </a:p>
            <a:p>
              <a:pPr>
                <a:buFontTx/>
                <a:buAutoNum type="arabicPeriod"/>
              </a:pPr>
              <a:r>
                <a:rPr lang="en-US" altLang="ko-KR" sz="3507" dirty="0" err="1">
                  <a:ea typeface="굴림" panose="020B0600000101010101" pitchFamily="50" charset="-127"/>
                </a:rPr>
                <a:t>Xxxxxxxx</a:t>
              </a:r>
              <a:endParaRPr lang="en-US" altLang="ko-KR" sz="3507" dirty="0">
                <a:ea typeface="굴림" panose="020B0600000101010101" pitchFamily="50" charset="-127"/>
              </a:endParaRPr>
            </a:p>
            <a:p>
              <a:pPr>
                <a:buFontTx/>
                <a:buAutoNum type="arabicPeriod"/>
              </a:pPr>
              <a:r>
                <a:rPr lang="en-US" altLang="ko-KR" sz="3507" dirty="0" err="1">
                  <a:ea typeface="굴림" panose="020B0600000101010101" pitchFamily="50" charset="-127"/>
                </a:rPr>
                <a:t>xxxxxxxx</a:t>
              </a:r>
              <a:endParaRPr lang="en-US" altLang="ko-KR" sz="3507" dirty="0">
                <a:ea typeface="굴림" panose="020B0600000101010101" pitchFamily="50" charset="-127"/>
              </a:endParaRPr>
            </a:p>
          </p:txBody>
        </p:sp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5686C6EA-2297-4A66-9333-26D651BE0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3098" y="10956372"/>
              <a:ext cx="8486368" cy="7047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74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671</Words>
  <Application>Microsoft Office PowerPoint</Application>
  <PresentationFormat>사용자 지정</PresentationFormat>
  <Paragraphs>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굴림</vt:lpstr>
      <vt:lpstr>Arial</vt:lpstr>
      <vt:lpstr>Calibri</vt:lpstr>
      <vt:lpstr>Office Theme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</dc:creator>
  <cp:lastModifiedBy>김 다인</cp:lastModifiedBy>
  <cp:revision>32</cp:revision>
  <dcterms:created xsi:type="dcterms:W3CDTF">2012-03-30T21:25:52Z</dcterms:created>
  <dcterms:modified xsi:type="dcterms:W3CDTF">2025-06-13T07:06:22Z</dcterms:modified>
</cp:coreProperties>
</file>